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7" r:id="rId8"/>
    <p:sldId id="261" r:id="rId9"/>
    <p:sldId id="268" r:id="rId10"/>
    <p:sldId id="262" r:id="rId11"/>
    <p:sldId id="263" r:id="rId12"/>
    <p:sldId id="264" r:id="rId13"/>
    <p:sldId id="265" r:id="rId14"/>
    <p:sldId id="277" r:id="rId15"/>
    <p:sldId id="269" r:id="rId16"/>
    <p:sldId id="273" r:id="rId17"/>
    <p:sldId id="274" r:id="rId18"/>
    <p:sldId id="270" r:id="rId19"/>
    <p:sldId id="275" r:id="rId20"/>
    <p:sldId id="271" r:id="rId21"/>
    <p:sldId id="276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282" y="-10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8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3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7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9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03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1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E7B91-E08F-43D6-92A7-6DCDE502DDBB}" type="datetimeFigureOut">
              <a:rPr lang="en-US" smtClean="0"/>
              <a:t>10/28/2011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592DB-E5B9-44F1-B99F-251504DD5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4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Assignment 8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Katie Hawthorne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3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Knight Speaks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610" y="1249480"/>
            <a:ext cx="44958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6" t="33907" r="8174" b="-1700"/>
          <a:stretch/>
        </p:blipFill>
        <p:spPr bwMode="auto">
          <a:xfrm>
            <a:off x="709683" y="2402005"/>
            <a:ext cx="7997589" cy="432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9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Guard Speaks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5400"/>
            <a:ext cx="44958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t="29213" r="9287" b="-1283"/>
          <a:stretch/>
        </p:blipFill>
        <p:spPr bwMode="auto">
          <a:xfrm>
            <a:off x="1057701" y="2447925"/>
            <a:ext cx="7028598" cy="459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00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Guard Moves  -- X Direction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71600"/>
            <a:ext cx="44958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32626" r="20046" b="18616"/>
          <a:stretch/>
        </p:blipFill>
        <p:spPr bwMode="auto">
          <a:xfrm>
            <a:off x="1655929" y="3276600"/>
            <a:ext cx="5909480" cy="311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286000" y="4724400"/>
            <a:ext cx="171393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2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Guard Moves – Y Direction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143000"/>
            <a:ext cx="44958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5" t="16841" r="10447" b="27342"/>
          <a:stretch/>
        </p:blipFill>
        <p:spPr bwMode="auto">
          <a:xfrm>
            <a:off x="1050877" y="2610133"/>
            <a:ext cx="7042245" cy="356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327069" y="4076700"/>
            <a:ext cx="121920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1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Approaching Knights Move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27919"/>
          <a:stretch/>
        </p:blipFill>
        <p:spPr bwMode="auto">
          <a:xfrm>
            <a:off x="1447800" y="1676400"/>
            <a:ext cx="5869750" cy="467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22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Optional Additions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4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b="46733"/>
          <a:stretch/>
        </p:blipFill>
        <p:spPr bwMode="auto">
          <a:xfrm>
            <a:off x="381000" y="1447800"/>
            <a:ext cx="8340488" cy="4978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3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String with Token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" b="50000"/>
          <a:stretch/>
        </p:blipFill>
        <p:spPr bwMode="auto">
          <a:xfrm>
            <a:off x="553452" y="1524000"/>
            <a:ext cx="7828547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821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</a:t>
            </a:r>
            <a:r>
              <a:rPr lang="en-US" sz="2800" dirty="0" smtClean="0"/>
              <a:t>nsure </a:t>
            </a:r>
            <a:r>
              <a:rPr lang="en-US" sz="2800" dirty="0"/>
              <a:t>that the leading knight cannot cross the bridge unless three questions have been answered or the guard has moved away from its standing </a:t>
            </a:r>
            <a:r>
              <a:rPr lang="en-US" sz="2800" dirty="0" smtClean="0"/>
              <a:t>area.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6481"/>
            <a:ext cx="8001000" cy="510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61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73627"/>
            <a:ext cx="7772400" cy="495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46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Scene Modifications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1"/>
          <a:stretch/>
        </p:blipFill>
        <p:spPr bwMode="auto">
          <a:xfrm>
            <a:off x="-228600" y="2209800"/>
            <a:ext cx="9725025" cy="368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34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/>
              <a:t>knight can speak only if it is in the knight standing </a:t>
            </a:r>
            <a:r>
              <a:rPr lang="en-US" dirty="0" smtClean="0"/>
              <a:t>area.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35616"/>
            <a:ext cx="7334250" cy="479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75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27869"/>
            <a:ext cx="8001000" cy="510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1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/>
              <a:t>leading knight and guard alternate speaking.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93680"/>
            <a:ext cx="7772400" cy="495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4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Class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b="60700"/>
          <a:stretch/>
        </p:blipFill>
        <p:spPr bwMode="auto">
          <a:xfrm>
            <a:off x="685800" y="1905000"/>
            <a:ext cx="7777660" cy="3713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27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Approaching Knight Moves – X Direction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7" t="42130" r="52975" b="25736"/>
          <a:stretch/>
        </p:blipFill>
        <p:spPr bwMode="auto">
          <a:xfrm>
            <a:off x="533400" y="3352800"/>
            <a:ext cx="3166281" cy="199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7" t="40701" r="49439" b="26285"/>
          <a:stretch/>
        </p:blipFill>
        <p:spPr bwMode="auto">
          <a:xfrm>
            <a:off x="4876800" y="3352800"/>
            <a:ext cx="3016156" cy="204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80" y="1828800"/>
            <a:ext cx="44958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8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Approaching Knight moves – Y Direction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7" t="40701" r="49439" b="26285"/>
          <a:stretch/>
        </p:blipFill>
        <p:spPr bwMode="auto">
          <a:xfrm>
            <a:off x="762000" y="3276600"/>
            <a:ext cx="3016156" cy="204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726371"/>
            <a:ext cx="44958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1129" r="47053" b="19443"/>
          <a:stretch/>
        </p:blipFill>
        <p:spPr bwMode="auto">
          <a:xfrm>
            <a:off x="4419600" y="3251579"/>
            <a:ext cx="3220872" cy="244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61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42" y="6096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Leading Knight Crosses Bridge, second knight moves to first position, remove first element and add to departing knights</a:t>
            </a:r>
            <a:r>
              <a:rPr lang="en-US" sz="3600" dirty="0" smtClean="0"/>
              <a:t>. </a:t>
            </a:r>
            <a:endParaRPr lang="en-US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5" r="16232"/>
          <a:stretch/>
        </p:blipFill>
        <p:spPr bwMode="auto">
          <a:xfrm>
            <a:off x="381000" y="1995055"/>
            <a:ext cx="8146473" cy="453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14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5" t="27122" r="7633" b="-5313"/>
          <a:stretch/>
        </p:blipFill>
        <p:spPr bwMode="auto">
          <a:xfrm>
            <a:off x="1143000" y="1447800"/>
            <a:ext cx="6974960" cy="4848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324600" y="685800"/>
            <a:ext cx="1143000" cy="2590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34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Knight Falls Down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5" r="11698"/>
          <a:stretch/>
        </p:blipFill>
        <p:spPr bwMode="auto">
          <a:xfrm>
            <a:off x="228600" y="1447800"/>
            <a:ext cx="8562109" cy="4379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4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8686800" cy="555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5486400" y="2667000"/>
            <a:ext cx="1143000" cy="2590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121</Words>
  <Application>Microsoft Office PowerPoint</Application>
  <PresentationFormat>On-screen Show (4:3)</PresentationFormat>
  <Paragraphs>19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Assignment 8 </vt:lpstr>
      <vt:lpstr>Scene Modifications</vt:lpstr>
      <vt:lpstr>Global Class</vt:lpstr>
      <vt:lpstr>Approaching Knight Moves – X Direction</vt:lpstr>
      <vt:lpstr>Approaching Knight moves – Y Direction</vt:lpstr>
      <vt:lpstr>Leading Knight Crosses Bridge, second knight moves to first position, remove first element and add to departing knights. </vt:lpstr>
      <vt:lpstr>PowerPoint Presentation</vt:lpstr>
      <vt:lpstr>Leading Knight Falls Down</vt:lpstr>
      <vt:lpstr>PowerPoint Presentation</vt:lpstr>
      <vt:lpstr>Leading Knight Speaks</vt:lpstr>
      <vt:lpstr>Guard Speaks</vt:lpstr>
      <vt:lpstr>Guard Moves  -- X Direction</vt:lpstr>
      <vt:lpstr>Guard Moves – Y Direction</vt:lpstr>
      <vt:lpstr>Approaching Knights Move</vt:lpstr>
      <vt:lpstr>Optional Additions</vt:lpstr>
      <vt:lpstr>Token list</vt:lpstr>
      <vt:lpstr>Input String with Token History</vt:lpstr>
      <vt:lpstr>Ensure that the leading knight cannot cross the bridge unless three questions have been answered or the guard has moved away from its standing area.</vt:lpstr>
      <vt:lpstr>PowerPoint Presentation</vt:lpstr>
      <vt:lpstr> A knight can speak only if it is in the knight standing area.</vt:lpstr>
      <vt:lpstr>PowerPoint Presentation</vt:lpstr>
      <vt:lpstr>The leading knight and guard alternate speaking.</vt:lpstr>
    </vt:vector>
  </TitlesOfParts>
  <Company>The University of North Carolina at Chapel Hill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8</dc:title>
  <dc:creator>Lenovo User</dc:creator>
  <cp:lastModifiedBy>Lenovo User</cp:lastModifiedBy>
  <cp:revision>7</cp:revision>
  <dcterms:created xsi:type="dcterms:W3CDTF">2011-10-25T02:09:21Z</dcterms:created>
  <dcterms:modified xsi:type="dcterms:W3CDTF">2011-10-29T00:48:59Z</dcterms:modified>
</cp:coreProperties>
</file>